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9" r:id="rId2"/>
    <p:sldId id="270" r:id="rId3"/>
    <p:sldId id="271" r:id="rId4"/>
    <p:sldId id="272" r:id="rId5"/>
    <p:sldId id="273" r:id="rId6"/>
    <p:sldId id="274" r:id="rId7"/>
    <p:sldId id="275" r:id="rId8"/>
    <p:sldId id="276" r:id="rId9"/>
    <p:sldId id="278" r:id="rId10"/>
    <p:sldId id="277" r:id="rId11"/>
  </p:sldIdLst>
  <p:sldSz cx="10160000" cy="7620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97" autoAdjust="0"/>
    <p:restoredTop sz="90929"/>
  </p:normalViewPr>
  <p:slideViewPr>
    <p:cSldViewPr>
      <p:cViewPr varScale="1">
        <p:scale>
          <a:sx n="73" d="100"/>
          <a:sy n="73" d="100"/>
        </p:scale>
        <p:origin x="92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lowchart: Document 6"/>
          <p:cNvSpPr/>
          <p:nvPr/>
        </p:nvSpPr>
        <p:spPr>
          <a:xfrm rot="10800000">
            <a:off x="1" y="1689702"/>
            <a:ext cx="10160000" cy="3817310"/>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9" name="Title 8"/>
          <p:cNvSpPr>
            <a:spLocks noGrp="1"/>
          </p:cNvSpPr>
          <p:nvPr>
            <p:ph type="ctrTitle"/>
          </p:nvPr>
        </p:nvSpPr>
        <p:spPr>
          <a:xfrm>
            <a:off x="558800" y="3084161"/>
            <a:ext cx="9144000" cy="2407920"/>
          </a:xfrm>
        </p:spPr>
        <p:txBody>
          <a:bodyPr tIns="0" bIns="0" anchor="t"/>
          <a:lstStyle>
            <a:lvl1pPr>
              <a:defRPr sz="5556"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a:t>Click to edit Master title style</a:t>
            </a:r>
            <a:endParaRPr lang="en-US" dirty="0"/>
          </a:p>
        </p:txBody>
      </p:sp>
      <p:sp>
        <p:nvSpPr>
          <p:cNvPr id="17" name="Subtitle 16"/>
          <p:cNvSpPr>
            <a:spLocks noGrp="1"/>
          </p:cNvSpPr>
          <p:nvPr>
            <p:ph type="subTitle" idx="1"/>
          </p:nvPr>
        </p:nvSpPr>
        <p:spPr>
          <a:xfrm>
            <a:off x="555627" y="1733022"/>
            <a:ext cx="5672667" cy="1354667"/>
          </a:xfrm>
        </p:spPr>
        <p:txBody>
          <a:bodyPr lIns="0" tIns="0" rIns="0" bIns="0" anchor="b"/>
          <a:lstStyle>
            <a:lvl1pPr marL="0" indent="0" algn="l">
              <a:buNone/>
              <a:defRPr sz="2111">
                <a:solidFill>
                  <a:schemeClr val="tx1"/>
                </a:solidFill>
              </a:defRPr>
            </a:lvl1pPr>
            <a:lvl2pPr marL="507995" indent="0" algn="ctr">
              <a:buNone/>
            </a:lvl2pPr>
            <a:lvl3pPr marL="1015990" indent="0" algn="ctr">
              <a:buNone/>
            </a:lvl3pPr>
            <a:lvl4pPr marL="1523985" indent="0" algn="ctr">
              <a:buNone/>
            </a:lvl4pPr>
            <a:lvl5pPr marL="2031980" indent="0" algn="ctr">
              <a:buNone/>
            </a:lvl5pPr>
            <a:lvl6pPr marL="2539975" indent="0" algn="ctr">
              <a:buNone/>
            </a:lvl6pPr>
            <a:lvl7pPr marL="3047970" indent="0" algn="ctr">
              <a:buNone/>
            </a:lvl7pPr>
            <a:lvl8pPr marL="3555964" indent="0" algn="ctr">
              <a:buNone/>
            </a:lvl8pPr>
            <a:lvl9pPr marL="4063959" indent="0" algn="ctr">
              <a:buNone/>
            </a:lvl9pPr>
          </a:lstStyle>
          <a:p>
            <a:r>
              <a:rPr lang="en-US"/>
              <a:t>Click to edit Master subtitle style</a:t>
            </a:r>
            <a:endParaRPr lang="en-US" dirty="0"/>
          </a:p>
        </p:txBody>
      </p:sp>
      <p:sp>
        <p:nvSpPr>
          <p:cNvPr id="5" name="Date Placeholder 29"/>
          <p:cNvSpPr>
            <a:spLocks noGrp="1"/>
          </p:cNvSpPr>
          <p:nvPr>
            <p:ph type="dt" sz="half" idx="10"/>
          </p:nvPr>
        </p:nvSpPr>
        <p:spPr/>
        <p:txBody>
          <a:bodyPr/>
          <a:lstStyle>
            <a:lvl1pPr>
              <a:defRPr/>
            </a:lvl1pPr>
          </a:lstStyle>
          <a:p>
            <a:pPr>
              <a:defRPr/>
            </a:pPr>
            <a:endParaRPr lang="en-US"/>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pPr>
              <a:defRPr/>
            </a:pPr>
            <a:fld id="{1A62DB7B-3B19-422B-99F8-FF5599C109C1}" type="slidenum">
              <a:rPr lang="en-US" smtClean="0"/>
              <a:pPr>
                <a:defRPr/>
              </a:pPr>
              <a:t>‹#›</a:t>
            </a:fld>
            <a:endParaRPr lang="en-US"/>
          </a:p>
        </p:txBody>
      </p:sp>
    </p:spTree>
    <p:extLst>
      <p:ext uri="{BB962C8B-B14F-4D97-AF65-F5344CB8AC3E}">
        <p14:creationId xmlns:p14="http://schemas.microsoft.com/office/powerpoint/2010/main" val="1176350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8336C70-556E-41A4-AD74-0B5C3FDA9540}" type="slidenum">
              <a:rPr lang="en-US" smtClean="0"/>
              <a:pPr>
                <a:defRPr/>
              </a:pPr>
              <a:t>‹#›</a:t>
            </a:fld>
            <a:endParaRPr lang="en-US"/>
          </a:p>
        </p:txBody>
      </p:sp>
    </p:spTree>
    <p:extLst>
      <p:ext uri="{BB962C8B-B14F-4D97-AF65-F5344CB8AC3E}">
        <p14:creationId xmlns:p14="http://schemas.microsoft.com/office/powerpoint/2010/main" val="276306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305154"/>
            <a:ext cx="6688667" cy="650169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3AF2C0F-121C-4CB9-84BF-8FA513EE7A28}" type="slidenum">
              <a:rPr lang="en-US" smtClean="0"/>
              <a:pPr>
                <a:defRPr/>
              </a:pPr>
              <a:t>‹#›</a:t>
            </a:fld>
            <a:endParaRPr lang="en-US"/>
          </a:p>
        </p:txBody>
      </p:sp>
    </p:spTree>
    <p:extLst>
      <p:ext uri="{BB962C8B-B14F-4D97-AF65-F5344CB8AC3E}">
        <p14:creationId xmlns:p14="http://schemas.microsoft.com/office/powerpoint/2010/main" val="108746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3B5C052-02B5-4A01-85B2-3D04F900B061}" type="slidenum">
              <a:rPr lang="en-US" smtClean="0"/>
              <a:pPr>
                <a:defRPr/>
              </a:pPr>
              <a:t>‹#›</a:t>
            </a:fld>
            <a:endParaRPr lang="en-US"/>
          </a:p>
        </p:txBody>
      </p:sp>
    </p:spTree>
    <p:extLst>
      <p:ext uri="{BB962C8B-B14F-4D97-AF65-F5344CB8AC3E}">
        <p14:creationId xmlns:p14="http://schemas.microsoft.com/office/powerpoint/2010/main" val="34194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640" y="1100667"/>
            <a:ext cx="8636000" cy="1513840"/>
          </a:xfrm>
        </p:spPr>
        <p:txBody>
          <a:bodyPr>
            <a:noAutofit/>
          </a:bodyPr>
          <a:lstStyle>
            <a:lvl1pPr algn="l">
              <a:buNone/>
              <a:defRPr sz="5333"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802570" y="2614085"/>
            <a:ext cx="8636000" cy="1677458"/>
          </a:xfrm>
        </p:spPr>
        <p:txBody>
          <a:bodyPr/>
          <a:lstStyle>
            <a:lvl1pPr>
              <a:buNone/>
              <a:defRPr sz="2222">
                <a:solidFill>
                  <a:schemeClr val="tx1"/>
                </a:solidFill>
              </a:defRPr>
            </a:lvl1pPr>
            <a:lvl2pPr>
              <a:buNone/>
              <a:defRPr sz="2000">
                <a:solidFill>
                  <a:schemeClr val="tx1">
                    <a:tint val="75000"/>
                  </a:schemeClr>
                </a:solidFill>
              </a:defRPr>
            </a:lvl2pPr>
            <a:lvl3pPr>
              <a:buNone/>
              <a:defRPr sz="1778">
                <a:solidFill>
                  <a:schemeClr val="tx1">
                    <a:tint val="75000"/>
                  </a:schemeClr>
                </a:solidFill>
              </a:defRPr>
            </a:lvl3pPr>
            <a:lvl4pPr>
              <a:buNone/>
              <a:defRPr sz="1556">
                <a:solidFill>
                  <a:schemeClr val="tx1">
                    <a:tint val="75000"/>
                  </a:schemeClr>
                </a:solidFill>
              </a:defRPr>
            </a:lvl4pPr>
            <a:lvl5pPr>
              <a:buNone/>
              <a:defRPr sz="1556">
                <a:solidFill>
                  <a:schemeClr val="tx1">
                    <a:tint val="75000"/>
                  </a:schemeClr>
                </a:solidFill>
              </a:defRPr>
            </a:lvl5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4E14A0-CD73-4111-8ED7-78083C4658EB}" type="slidenum">
              <a:rPr lang="en-US" smtClean="0"/>
              <a:pPr>
                <a:defRPr/>
              </a:pPr>
              <a:t>‹#›</a:t>
            </a:fld>
            <a:endParaRPr lang="en-US"/>
          </a:p>
        </p:txBody>
      </p:sp>
    </p:spTree>
    <p:extLst>
      <p:ext uri="{BB962C8B-B14F-4D97-AF65-F5344CB8AC3E}">
        <p14:creationId xmlns:p14="http://schemas.microsoft.com/office/powerpoint/2010/main" val="59583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1016000"/>
            <a:ext cx="9144000" cy="1270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08000" y="2444222"/>
            <a:ext cx="4487333" cy="4622800"/>
          </a:xfrm>
        </p:spPr>
        <p:txBody>
          <a:bodyPr/>
          <a:lstStyle>
            <a:lvl1pPr>
              <a:defRPr sz="3111"/>
            </a:lvl1pPr>
            <a:lvl2pPr>
              <a:defRPr sz="2667"/>
            </a:lvl2pPr>
            <a:lvl3pPr>
              <a:defRPr sz="2222"/>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4667" y="2444222"/>
            <a:ext cx="4487333" cy="4622800"/>
          </a:xfrm>
        </p:spPr>
        <p:txBody>
          <a:bodyPr/>
          <a:lstStyle>
            <a:lvl1pPr>
              <a:defRPr sz="3111"/>
            </a:lvl1pPr>
            <a:lvl2pPr>
              <a:defRPr sz="2667"/>
            </a:lvl2pPr>
            <a:lvl3pPr>
              <a:defRPr sz="2222"/>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A87565C-E7D0-4964-B4A0-2DA2CA38AA24}" type="slidenum">
              <a:rPr lang="en-US" smtClean="0"/>
              <a:pPr>
                <a:defRPr/>
              </a:pPr>
              <a:t>‹#›</a:t>
            </a:fld>
            <a:endParaRPr lang="en-US"/>
          </a:p>
        </p:txBody>
      </p:sp>
    </p:spTree>
    <p:extLst>
      <p:ext uri="{BB962C8B-B14F-4D97-AF65-F5344CB8AC3E}">
        <p14:creationId xmlns:p14="http://schemas.microsoft.com/office/powerpoint/2010/main" val="88246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016000"/>
            <a:ext cx="9144000" cy="1270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2346853"/>
            <a:ext cx="4489098" cy="558800"/>
          </a:xfrm>
        </p:spPr>
        <p:txBody>
          <a:bodyPr anchor="b">
            <a:noAutofit/>
          </a:bodyPr>
          <a:lstStyle>
            <a:lvl1pPr>
              <a:buNone/>
              <a:defRPr sz="2444" b="1">
                <a:effectLst>
                  <a:outerShdw blurRad="38000" dist="38000" dir="2700000" algn="tl" rotWithShape="0">
                    <a:schemeClr val="bg2">
                      <a:shade val="45000"/>
                      <a:satMod val="150000"/>
                      <a:alpha val="90000"/>
                    </a:schemeClr>
                  </a:outerShdw>
                </a:effectLst>
              </a:defRPr>
            </a:lvl1pPr>
            <a:lvl2pPr>
              <a:buNone/>
              <a:defRPr sz="2222" b="1"/>
            </a:lvl2pPr>
            <a:lvl3pPr>
              <a:buNone/>
              <a:defRPr sz="2000" b="1"/>
            </a:lvl3pPr>
            <a:lvl4pPr>
              <a:buNone/>
              <a:defRPr sz="1778" b="1"/>
            </a:lvl4pPr>
            <a:lvl5pPr>
              <a:buNone/>
              <a:defRPr sz="1778" b="1"/>
            </a:lvl5pPr>
          </a:lstStyle>
          <a:p>
            <a:pPr lvl="0"/>
            <a:r>
              <a:rPr lang="en-US"/>
              <a:t>Edit Master text styles</a:t>
            </a:r>
          </a:p>
        </p:txBody>
      </p:sp>
      <p:sp>
        <p:nvSpPr>
          <p:cNvPr id="4" name="Text Placeholder 3"/>
          <p:cNvSpPr>
            <a:spLocks noGrp="1"/>
          </p:cNvSpPr>
          <p:nvPr>
            <p:ph type="body" sz="half" idx="3"/>
          </p:nvPr>
        </p:nvSpPr>
        <p:spPr>
          <a:xfrm>
            <a:off x="5161140" y="2346853"/>
            <a:ext cx="4490861" cy="558800"/>
          </a:xfrm>
        </p:spPr>
        <p:txBody>
          <a:bodyPr anchor="b">
            <a:noAutofit/>
          </a:bodyPr>
          <a:lstStyle>
            <a:lvl1pPr>
              <a:buNone/>
              <a:defRPr sz="2444" b="1">
                <a:effectLst>
                  <a:outerShdw blurRad="30000" dist="30000" dir="2700000" algn="tl" rotWithShape="0">
                    <a:schemeClr val="bg2">
                      <a:shade val="45000"/>
                      <a:satMod val="150000"/>
                      <a:alpha val="90000"/>
                    </a:schemeClr>
                  </a:outerShdw>
                </a:effectLst>
              </a:defRPr>
            </a:lvl1pPr>
            <a:lvl2pPr>
              <a:buNone/>
              <a:defRPr sz="2222" b="1"/>
            </a:lvl2pPr>
            <a:lvl3pPr>
              <a:buNone/>
              <a:defRPr sz="2000" b="1"/>
            </a:lvl3pPr>
            <a:lvl4pPr>
              <a:buNone/>
              <a:defRPr sz="1778" b="1"/>
            </a:lvl4pPr>
            <a:lvl5pPr>
              <a:buNone/>
              <a:defRPr sz="1778" b="1"/>
            </a:lvl5pPr>
          </a:lstStyle>
          <a:p>
            <a:pPr lvl="0"/>
            <a:r>
              <a:rPr lang="en-US"/>
              <a:t>Edit Master text styles</a:t>
            </a:r>
          </a:p>
        </p:txBody>
      </p:sp>
      <p:sp>
        <p:nvSpPr>
          <p:cNvPr id="5" name="Content Placeholder 4"/>
          <p:cNvSpPr>
            <a:spLocks noGrp="1"/>
          </p:cNvSpPr>
          <p:nvPr>
            <p:ph sz="quarter" idx="2"/>
          </p:nvPr>
        </p:nvSpPr>
        <p:spPr>
          <a:xfrm>
            <a:off x="508000" y="2963333"/>
            <a:ext cx="4489098" cy="4064000"/>
          </a:xfrm>
        </p:spPr>
        <p:txBody>
          <a:bodyPr/>
          <a:lstStyle>
            <a:lvl1pPr>
              <a:defRPr sz="2444"/>
            </a:lvl1pPr>
            <a:lvl2pPr>
              <a:defRPr sz="2222"/>
            </a:lvl2pPr>
            <a:lvl3pPr>
              <a:defRPr sz="2000"/>
            </a:lvl3pPr>
            <a:lvl4pPr>
              <a:defRPr sz="1778"/>
            </a:lvl4pPr>
            <a:lvl5pPr>
              <a:defRPr sz="177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161140" y="2963333"/>
            <a:ext cx="4490861" cy="4064000"/>
          </a:xfrm>
        </p:spPr>
        <p:txBody>
          <a:bodyPr/>
          <a:lstStyle>
            <a:lvl1pPr>
              <a:defRPr sz="2444"/>
            </a:lvl1pPr>
            <a:lvl2pPr>
              <a:defRPr sz="2222"/>
            </a:lvl2pPr>
            <a:lvl3pPr>
              <a:defRPr sz="2000"/>
            </a:lvl3pPr>
            <a:lvl4pPr>
              <a:defRPr sz="1778"/>
            </a:lvl4pPr>
            <a:lvl5pPr>
              <a:defRPr sz="177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4BEA1AB-EA07-41A1-834C-BC9669B48F6F}" type="slidenum">
              <a:rPr lang="en-US" smtClean="0"/>
              <a:pPr>
                <a:defRPr/>
              </a:pPr>
              <a:t>‹#›</a:t>
            </a:fld>
            <a:endParaRPr lang="en-US"/>
          </a:p>
        </p:txBody>
      </p:sp>
    </p:spTree>
    <p:extLst>
      <p:ext uri="{BB962C8B-B14F-4D97-AF65-F5344CB8AC3E}">
        <p14:creationId xmlns:p14="http://schemas.microsoft.com/office/powerpoint/2010/main" val="30448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1016000"/>
            <a:ext cx="9144000" cy="1270000"/>
          </a:xfrm>
          <a:effectLst/>
        </p:spPr>
        <p:txBody>
          <a:bodyPr/>
          <a:lstStyle>
            <a:lvl1pPr>
              <a:defRPr sz="5333" cap="none" baseline="0">
                <a:effectLst>
                  <a:outerShdw blurRad="30000" dist="30000" dir="2700000" algn="tl" rotWithShape="0">
                    <a:schemeClr val="bg2">
                      <a:shade val="45000"/>
                      <a:satMod val="150000"/>
                      <a:alpha val="90000"/>
                    </a:schemeClr>
                  </a:outerShdw>
                </a:effectLst>
              </a:defRPr>
            </a:lvl1pPr>
          </a:lstStyle>
          <a:p>
            <a:r>
              <a:rPr lang="en-US"/>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09F9BA5-E263-4F2B-A954-C77034893FAF}" type="slidenum">
              <a:rPr lang="en-US" smtClean="0"/>
              <a:pPr>
                <a:defRPr/>
              </a:pPr>
              <a:t>‹#›</a:t>
            </a:fld>
            <a:endParaRPr lang="en-US"/>
          </a:p>
        </p:txBody>
      </p:sp>
    </p:spTree>
    <p:extLst>
      <p:ext uri="{BB962C8B-B14F-4D97-AF65-F5344CB8AC3E}">
        <p14:creationId xmlns:p14="http://schemas.microsoft.com/office/powerpoint/2010/main" val="293275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DB6BA08-7DCF-482E-8C70-2720942D1D2D}" type="slidenum">
              <a:rPr lang="en-US" smtClean="0"/>
              <a:pPr>
                <a:defRPr/>
              </a:pPr>
              <a:t>‹#›</a:t>
            </a:fld>
            <a:endParaRPr lang="en-US"/>
          </a:p>
        </p:txBody>
      </p:sp>
    </p:spTree>
    <p:extLst>
      <p:ext uri="{BB962C8B-B14F-4D97-AF65-F5344CB8AC3E}">
        <p14:creationId xmlns:p14="http://schemas.microsoft.com/office/powerpoint/2010/main" val="106816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79378"/>
            <a:ext cx="9144000" cy="1016000"/>
          </a:xfrm>
        </p:spPr>
        <p:txBody>
          <a:bodyPr tIns="0" bIns="0"/>
          <a:lstStyle>
            <a:lvl1pPr algn="l">
              <a:buNone/>
              <a:defRPr sz="5556" b="1"/>
            </a:lvl1pPr>
          </a:lstStyle>
          <a:p>
            <a:r>
              <a:rPr lang="en-US"/>
              <a:t>Click to edit Master title style</a:t>
            </a:r>
            <a:endParaRPr lang="en-US" dirty="0"/>
          </a:p>
        </p:txBody>
      </p:sp>
      <p:sp>
        <p:nvSpPr>
          <p:cNvPr id="3" name="Text Placeholder 2"/>
          <p:cNvSpPr>
            <a:spLocks noGrp="1"/>
          </p:cNvSpPr>
          <p:nvPr>
            <p:ph type="body" idx="2"/>
          </p:nvPr>
        </p:nvSpPr>
        <p:spPr>
          <a:xfrm>
            <a:off x="508000" y="1259840"/>
            <a:ext cx="2878667" cy="5757333"/>
          </a:xfrm>
        </p:spPr>
        <p:txBody>
          <a:bodyPr lIns="45720" rIns="0"/>
          <a:lstStyle>
            <a:lvl1pPr marL="0" indent="0">
              <a:spcBef>
                <a:spcPts val="333"/>
              </a:spcBef>
              <a:buNone/>
              <a:defRPr sz="2000"/>
            </a:lvl1pPr>
            <a:lvl2pPr>
              <a:buNone/>
              <a:defRPr sz="1333"/>
            </a:lvl2pPr>
            <a:lvl3pPr>
              <a:buNone/>
              <a:defRPr sz="1111"/>
            </a:lvl3pPr>
            <a:lvl4pPr>
              <a:buNone/>
              <a:defRPr sz="1000"/>
            </a:lvl4pPr>
            <a:lvl5pPr>
              <a:buNone/>
              <a:defRPr sz="1000"/>
            </a:lvl5pPr>
          </a:lstStyle>
          <a:p>
            <a:pPr lvl="0"/>
            <a:r>
              <a:rPr lang="en-US"/>
              <a:t>Edit Master text styles</a:t>
            </a:r>
          </a:p>
        </p:txBody>
      </p:sp>
      <p:sp>
        <p:nvSpPr>
          <p:cNvPr id="4" name="Content Placeholder 3"/>
          <p:cNvSpPr>
            <a:spLocks noGrp="1"/>
          </p:cNvSpPr>
          <p:nvPr>
            <p:ph sz="half" idx="1"/>
          </p:nvPr>
        </p:nvSpPr>
        <p:spPr>
          <a:xfrm>
            <a:off x="3810000" y="1259413"/>
            <a:ext cx="5842000" cy="5767920"/>
          </a:xfrm>
        </p:spPr>
        <p:txBody>
          <a:bodyPr/>
          <a:lstStyle>
            <a:lvl1pPr algn="l">
              <a:defRPr sz="3333"/>
            </a:lvl1pPr>
            <a:lvl2pPr algn="l">
              <a:defRPr sz="3111"/>
            </a:lvl2pPr>
            <a:lvl3pPr algn="l">
              <a:defRPr sz="2667"/>
            </a:lvl3pPr>
            <a:lvl4pPr algn="l">
              <a:defRPr sz="2222"/>
            </a:lvl4pPr>
            <a:lvl5pPr algn="l">
              <a:defRPr sz="2222"/>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DC6CFF1-AC84-4D4A-9491-9CA2D942F395}" type="slidenum">
              <a:rPr lang="en-US" smtClean="0"/>
              <a:pPr>
                <a:defRPr/>
              </a:pPr>
              <a:t>‹#›</a:t>
            </a:fld>
            <a:endParaRPr lang="en-US"/>
          </a:p>
        </p:txBody>
      </p:sp>
    </p:spTree>
    <p:extLst>
      <p:ext uri="{BB962C8B-B14F-4D97-AF65-F5344CB8AC3E}">
        <p14:creationId xmlns:p14="http://schemas.microsoft.com/office/powerpoint/2010/main" val="647992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044" y="2201333"/>
            <a:ext cx="3810000" cy="580320"/>
          </a:xfrm>
        </p:spPr>
        <p:txBody>
          <a:bodyPr tIns="0" bIns="0"/>
          <a:lstStyle>
            <a:lvl1pPr algn="r">
              <a:buNone/>
              <a:defRPr sz="2222" b="1"/>
            </a:lvl1pPr>
          </a:lstStyle>
          <a:p>
            <a:r>
              <a:rPr lang="en-US"/>
              <a:t>Click to edit Master title style</a:t>
            </a:r>
            <a:endParaRPr lang="en-US" dirty="0"/>
          </a:p>
        </p:txBody>
      </p:sp>
      <p:sp>
        <p:nvSpPr>
          <p:cNvPr id="3" name="Picture Placeholder 2"/>
          <p:cNvSpPr>
            <a:spLocks noGrp="1"/>
          </p:cNvSpPr>
          <p:nvPr>
            <p:ph type="pic" idx="1"/>
          </p:nvPr>
        </p:nvSpPr>
        <p:spPr>
          <a:xfrm>
            <a:off x="4548187" y="1185333"/>
            <a:ext cx="5080000" cy="5080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normAutofit/>
          </a:bodyPr>
          <a:lstStyle>
            <a:lvl1pPr>
              <a:buNone/>
              <a:defRPr sz="3556"/>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18044" y="2825751"/>
            <a:ext cx="3810000" cy="1016000"/>
          </a:xfrm>
        </p:spPr>
        <p:txBody>
          <a:bodyPr lIns="0" tIns="0" rIns="0" bIns="0"/>
          <a:lstStyle>
            <a:lvl1pPr indent="0" algn="r">
              <a:spcBef>
                <a:spcPts val="333"/>
              </a:spcBef>
              <a:buFontTx/>
              <a:buNone/>
              <a:defRPr sz="1556" baseline="0"/>
            </a:lvl1pPr>
            <a:lvl2pPr>
              <a:buFontTx/>
              <a:buNone/>
              <a:defRPr sz="1333"/>
            </a:lvl2pPr>
            <a:lvl3pPr>
              <a:buFontTx/>
              <a:buNone/>
              <a:defRPr sz="1111"/>
            </a:lvl3pPr>
            <a:lvl4pPr>
              <a:buFontTx/>
              <a:buNone/>
              <a:defRPr sz="1000"/>
            </a:lvl4pPr>
            <a:lvl5pPr>
              <a:buFontTx/>
              <a:buNone/>
              <a:defRPr sz="1000"/>
            </a:lvl5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59861A1-FE93-480B-B960-8D7541B02DCD}" type="slidenum">
              <a:rPr lang="en-US" smtClean="0"/>
              <a:pPr>
                <a:defRPr/>
              </a:pPr>
              <a:t>‹#›</a:t>
            </a:fld>
            <a:endParaRPr lang="en-US"/>
          </a:p>
        </p:txBody>
      </p:sp>
    </p:spTree>
    <p:extLst>
      <p:ext uri="{BB962C8B-B14F-4D97-AF65-F5344CB8AC3E}">
        <p14:creationId xmlns:p14="http://schemas.microsoft.com/office/powerpoint/2010/main" val="2695862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269889"/>
            <a:ext cx="10160000" cy="6180783"/>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8" name="Flowchart: Document 7"/>
          <p:cNvSpPr/>
          <p:nvPr/>
        </p:nvSpPr>
        <p:spPr>
          <a:xfrm rot="10800000">
            <a:off x="1" y="1490148"/>
            <a:ext cx="10160000" cy="4978250"/>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9" name="Title Placeholder 8"/>
          <p:cNvSpPr>
            <a:spLocks noGrp="1"/>
          </p:cNvSpPr>
          <p:nvPr>
            <p:ph type="title"/>
          </p:nvPr>
        </p:nvSpPr>
        <p:spPr>
          <a:xfrm>
            <a:off x="508000" y="592667"/>
            <a:ext cx="9144000" cy="1693333"/>
          </a:xfrm>
          <a:prstGeom prst="rect">
            <a:avLst/>
          </a:prstGeom>
        </p:spPr>
        <p:txBody>
          <a:bodyPr vert="horz" lIns="0" tIns="9144" rIns="0" bIns="9144" anchor="b">
            <a:normAutofit/>
          </a:bodyPr>
          <a:lstStyle/>
          <a:p>
            <a:r>
              <a:rPr lang="en-US"/>
              <a:t>Click to edit Master title style</a:t>
            </a:r>
            <a:endParaRPr lang="en-US" dirty="0"/>
          </a:p>
        </p:txBody>
      </p:sp>
      <p:sp>
        <p:nvSpPr>
          <p:cNvPr id="1033" name="Text Placeholder 29"/>
          <p:cNvSpPr>
            <a:spLocks noGrp="1"/>
          </p:cNvSpPr>
          <p:nvPr>
            <p:ph type="body" idx="1"/>
          </p:nvPr>
        </p:nvSpPr>
        <p:spPr bwMode="auto">
          <a:xfrm>
            <a:off x="508000" y="2421820"/>
            <a:ext cx="9144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508000" y="7062612"/>
            <a:ext cx="2201333" cy="405694"/>
          </a:xfrm>
          <a:prstGeom prst="rect">
            <a:avLst/>
          </a:prstGeom>
        </p:spPr>
        <p:txBody>
          <a:bodyPr vert="horz" anchor="b"/>
          <a:lstStyle>
            <a:lvl1pPr algn="ctr" fontAlgn="auto">
              <a:spcBef>
                <a:spcPts val="0"/>
              </a:spcBef>
              <a:spcAft>
                <a:spcPts val="0"/>
              </a:spcAft>
              <a:defRPr sz="1333">
                <a:solidFill>
                  <a:schemeClr val="tx2">
                    <a:shade val="50000"/>
                  </a:schemeClr>
                </a:solidFill>
                <a:latin typeface="+mn-lt"/>
              </a:defRPr>
            </a:lvl1pPr>
          </a:lstStyle>
          <a:p>
            <a:pPr>
              <a:defRPr/>
            </a:pPr>
            <a:endParaRPr lang="en-US"/>
          </a:p>
        </p:txBody>
      </p:sp>
      <p:sp>
        <p:nvSpPr>
          <p:cNvPr id="22" name="Footer Placeholder 21"/>
          <p:cNvSpPr>
            <a:spLocks noGrp="1"/>
          </p:cNvSpPr>
          <p:nvPr>
            <p:ph type="ftr" sz="quarter" idx="3"/>
          </p:nvPr>
        </p:nvSpPr>
        <p:spPr>
          <a:xfrm>
            <a:off x="2709334" y="7062612"/>
            <a:ext cx="3217333" cy="405694"/>
          </a:xfrm>
          <a:prstGeom prst="rect">
            <a:avLst/>
          </a:prstGeom>
        </p:spPr>
        <p:txBody>
          <a:bodyPr vert="horz" lIns="0" anchor="b"/>
          <a:lstStyle>
            <a:lvl1pPr algn="l" fontAlgn="auto">
              <a:spcBef>
                <a:spcPts val="0"/>
              </a:spcBef>
              <a:spcAft>
                <a:spcPts val="0"/>
              </a:spcAft>
              <a:defRPr sz="1333">
                <a:solidFill>
                  <a:schemeClr val="tx2">
                    <a:shade val="5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9059333" y="7062612"/>
            <a:ext cx="592667" cy="405694"/>
          </a:xfrm>
          <a:prstGeom prst="rect">
            <a:avLst/>
          </a:prstGeom>
        </p:spPr>
        <p:txBody>
          <a:bodyPr vert="horz" lIns="91440" rIns="0" anchor="b"/>
          <a:lstStyle>
            <a:lvl1pPr algn="r" fontAlgn="auto">
              <a:spcBef>
                <a:spcPts val="0"/>
              </a:spcBef>
              <a:spcAft>
                <a:spcPts val="0"/>
              </a:spcAft>
              <a:defRPr sz="1556">
                <a:solidFill>
                  <a:schemeClr val="tx2">
                    <a:shade val="50000"/>
                  </a:schemeClr>
                </a:solidFill>
                <a:latin typeface="+mn-lt"/>
              </a:defRPr>
            </a:lvl1pPr>
          </a:lstStyle>
          <a:p>
            <a:pPr>
              <a:defRPr/>
            </a:pPr>
            <a:fld id="{6D0D93B4-CD11-428C-AA53-0537C34AFF05}" type="slidenum">
              <a:rPr lang="en-US" smtClean="0"/>
              <a:pPr>
                <a:defRPr/>
              </a:pPr>
              <a:t>‹#›</a:t>
            </a:fld>
            <a:endParaRPr lang="en-US"/>
          </a:p>
        </p:txBody>
      </p:sp>
    </p:spTree>
    <p:extLst>
      <p:ext uri="{BB962C8B-B14F-4D97-AF65-F5344CB8AC3E}">
        <p14:creationId xmlns:p14="http://schemas.microsoft.com/office/powerpoint/2010/main" val="96233126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fontAlgn="base" hangingPunct="1">
        <a:spcBef>
          <a:spcPct val="0"/>
        </a:spcBef>
        <a:spcAft>
          <a:spcPct val="0"/>
        </a:spcAft>
        <a:defRPr sz="5333" b="1" kern="1200">
          <a:ln w="500">
            <a:solidFill>
              <a:schemeClr val="tx2">
                <a:shade val="20000"/>
                <a:satMod val="350000"/>
              </a:schemeClr>
            </a:solidFill>
          </a:ln>
          <a:solidFill>
            <a:srgbClr val="FFFFD2"/>
          </a:solidFill>
          <a:effectLst>
            <a:outerShdw blurRad="30000" dist="30000" dir="2700000" algn="tl" rotWithShape="0">
              <a:schemeClr val="bg2">
                <a:shade val="45000"/>
                <a:satMod val="150000"/>
                <a:alpha val="90000"/>
              </a:schemeClr>
            </a:outerShdw>
          </a:effectLst>
          <a:latin typeface="+mj-lt"/>
          <a:ea typeface="+mj-ea"/>
          <a:cs typeface="+mj-cs"/>
        </a:defRPr>
      </a:lvl1pPr>
      <a:lvl2pPr algn="l" rtl="0" eaLnBrk="1" fontAlgn="base" hangingPunct="1">
        <a:spcBef>
          <a:spcPct val="0"/>
        </a:spcBef>
        <a:spcAft>
          <a:spcPct val="0"/>
        </a:spcAft>
        <a:defRPr sz="5333" b="1">
          <a:solidFill>
            <a:srgbClr val="FFFFD2"/>
          </a:solidFill>
          <a:latin typeface="Corbel" pitchFamily="34" charset="0"/>
        </a:defRPr>
      </a:lvl2pPr>
      <a:lvl3pPr algn="l" rtl="0" eaLnBrk="1" fontAlgn="base" hangingPunct="1">
        <a:spcBef>
          <a:spcPct val="0"/>
        </a:spcBef>
        <a:spcAft>
          <a:spcPct val="0"/>
        </a:spcAft>
        <a:defRPr sz="5333" b="1">
          <a:solidFill>
            <a:srgbClr val="FFFFD2"/>
          </a:solidFill>
          <a:latin typeface="Corbel" pitchFamily="34" charset="0"/>
        </a:defRPr>
      </a:lvl3pPr>
      <a:lvl4pPr algn="l" rtl="0" eaLnBrk="1" fontAlgn="base" hangingPunct="1">
        <a:spcBef>
          <a:spcPct val="0"/>
        </a:spcBef>
        <a:spcAft>
          <a:spcPct val="0"/>
        </a:spcAft>
        <a:defRPr sz="5333" b="1">
          <a:solidFill>
            <a:srgbClr val="FFFFD2"/>
          </a:solidFill>
          <a:latin typeface="Corbel" pitchFamily="34" charset="0"/>
        </a:defRPr>
      </a:lvl4pPr>
      <a:lvl5pPr algn="l" rtl="0" eaLnBrk="1" fontAlgn="base" hangingPunct="1">
        <a:spcBef>
          <a:spcPct val="0"/>
        </a:spcBef>
        <a:spcAft>
          <a:spcPct val="0"/>
        </a:spcAft>
        <a:defRPr sz="5333" b="1">
          <a:solidFill>
            <a:srgbClr val="FFFFD2"/>
          </a:solidFill>
          <a:latin typeface="Corbel" pitchFamily="34" charset="0"/>
        </a:defRPr>
      </a:lvl5pPr>
      <a:lvl6pPr marL="507995" algn="l" rtl="0" eaLnBrk="1" fontAlgn="base" hangingPunct="1">
        <a:spcBef>
          <a:spcPct val="0"/>
        </a:spcBef>
        <a:spcAft>
          <a:spcPct val="0"/>
        </a:spcAft>
        <a:defRPr sz="5333" b="1">
          <a:solidFill>
            <a:srgbClr val="FFFFD2"/>
          </a:solidFill>
          <a:latin typeface="Corbel" pitchFamily="34" charset="0"/>
        </a:defRPr>
      </a:lvl6pPr>
      <a:lvl7pPr marL="1015990" algn="l" rtl="0" eaLnBrk="1" fontAlgn="base" hangingPunct="1">
        <a:spcBef>
          <a:spcPct val="0"/>
        </a:spcBef>
        <a:spcAft>
          <a:spcPct val="0"/>
        </a:spcAft>
        <a:defRPr sz="5333" b="1">
          <a:solidFill>
            <a:srgbClr val="FFFFD2"/>
          </a:solidFill>
          <a:latin typeface="Corbel" pitchFamily="34" charset="0"/>
        </a:defRPr>
      </a:lvl7pPr>
      <a:lvl8pPr marL="1523985" algn="l" rtl="0" eaLnBrk="1" fontAlgn="base" hangingPunct="1">
        <a:spcBef>
          <a:spcPct val="0"/>
        </a:spcBef>
        <a:spcAft>
          <a:spcPct val="0"/>
        </a:spcAft>
        <a:defRPr sz="5333" b="1">
          <a:solidFill>
            <a:srgbClr val="FFFFD2"/>
          </a:solidFill>
          <a:latin typeface="Corbel" pitchFamily="34" charset="0"/>
        </a:defRPr>
      </a:lvl8pPr>
      <a:lvl9pPr marL="2031980" algn="l" rtl="0" eaLnBrk="1" fontAlgn="base" hangingPunct="1">
        <a:spcBef>
          <a:spcPct val="0"/>
        </a:spcBef>
        <a:spcAft>
          <a:spcPct val="0"/>
        </a:spcAft>
        <a:defRPr sz="5333" b="1">
          <a:solidFill>
            <a:srgbClr val="FFFFD2"/>
          </a:solidFill>
          <a:latin typeface="Corbel" pitchFamily="34" charset="0"/>
        </a:defRPr>
      </a:lvl9pPr>
    </p:titleStyle>
    <p:bodyStyle>
      <a:lvl1pPr marL="354539" indent="-354539" algn="l" rtl="0" eaLnBrk="1" fontAlgn="base" hangingPunct="1">
        <a:spcBef>
          <a:spcPct val="20000"/>
        </a:spcBef>
        <a:spcAft>
          <a:spcPct val="0"/>
        </a:spcAft>
        <a:buClr>
          <a:schemeClr val="accent1"/>
        </a:buClr>
        <a:buSzPct val="70000"/>
        <a:buFont typeface="Wingdings 2" pitchFamily="18" charset="2"/>
        <a:buChar char=""/>
        <a:defRPr sz="3333" kern="1200">
          <a:solidFill>
            <a:schemeClr val="tx1"/>
          </a:solidFill>
          <a:latin typeface="+mn-lt"/>
          <a:ea typeface="+mn-ea"/>
          <a:cs typeface="+mn-cs"/>
        </a:defRPr>
      </a:lvl1pPr>
      <a:lvl2pPr marL="700257" indent="-303386" algn="l" rtl="0" eaLnBrk="1" fontAlgn="base" hangingPunct="1">
        <a:spcBef>
          <a:spcPct val="20000"/>
        </a:spcBef>
        <a:spcAft>
          <a:spcPct val="0"/>
        </a:spcAft>
        <a:buClr>
          <a:schemeClr val="accent2"/>
        </a:buClr>
        <a:buFont typeface="Wingdings 2" pitchFamily="18" charset="2"/>
        <a:buChar char=""/>
        <a:defRPr sz="2889" kern="1200">
          <a:solidFill>
            <a:schemeClr val="tx1"/>
          </a:solidFill>
          <a:latin typeface="+mn-lt"/>
          <a:ea typeface="+mn-ea"/>
          <a:cs typeface="+mn-cs"/>
        </a:defRPr>
      </a:lvl2pPr>
      <a:lvl3pPr marL="1024810" indent="-303386" algn="l" rtl="0" eaLnBrk="1" fontAlgn="base" hangingPunct="1">
        <a:spcBef>
          <a:spcPct val="20000"/>
        </a:spcBef>
        <a:spcAft>
          <a:spcPct val="0"/>
        </a:spcAft>
        <a:buClr>
          <a:srgbClr val="FF953E"/>
        </a:buClr>
        <a:buFont typeface="Wingdings 2" pitchFamily="18" charset="2"/>
        <a:buChar char=""/>
        <a:defRPr sz="2667" kern="1200">
          <a:solidFill>
            <a:schemeClr val="tx1"/>
          </a:solidFill>
          <a:latin typeface="+mn-lt"/>
          <a:ea typeface="+mn-ea"/>
          <a:cs typeface="+mn-cs"/>
        </a:defRPr>
      </a:lvl3pPr>
      <a:lvl4pPr marL="1319376" indent="-253997" algn="l" rtl="0" eaLnBrk="1" fontAlgn="base" hangingPunct="1">
        <a:spcBef>
          <a:spcPct val="20000"/>
        </a:spcBef>
        <a:spcAft>
          <a:spcPct val="0"/>
        </a:spcAft>
        <a:buClr>
          <a:srgbClr val="F8BD52"/>
        </a:buClr>
        <a:buFont typeface="Wingdings 2" pitchFamily="18" charset="2"/>
        <a:buChar char=""/>
        <a:defRPr sz="2444" kern="1200">
          <a:solidFill>
            <a:schemeClr val="tx1"/>
          </a:solidFill>
          <a:latin typeface="+mn-lt"/>
          <a:ea typeface="+mn-ea"/>
          <a:cs typeface="+mn-cs"/>
        </a:defRPr>
      </a:lvl4pPr>
      <a:lvl5pPr marL="1583956" indent="-253997" algn="l" rtl="0" eaLnBrk="1" fontAlgn="base" hangingPunct="1">
        <a:spcBef>
          <a:spcPct val="20000"/>
        </a:spcBef>
        <a:spcAft>
          <a:spcPct val="0"/>
        </a:spcAft>
        <a:buClr>
          <a:srgbClr val="46A6BD"/>
        </a:buClr>
        <a:buFont typeface="Wingdings 2" pitchFamily="18" charset="2"/>
        <a:buChar char=""/>
        <a:defRPr sz="2222" kern="1200">
          <a:solidFill>
            <a:schemeClr val="tx1"/>
          </a:solidFill>
          <a:latin typeface="+mn-lt"/>
          <a:ea typeface="+mn-ea"/>
          <a:cs typeface="+mn-cs"/>
        </a:defRPr>
      </a:lvl5pPr>
      <a:lvl6pPr marL="1859261" indent="-253997"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6pPr>
      <a:lvl7pPr marL="2123419" indent="-253997" algn="l" rtl="0" eaLnBrk="1" latinLnBrk="0" hangingPunct="1">
        <a:spcBef>
          <a:spcPct val="20000"/>
        </a:spcBef>
        <a:buClr>
          <a:schemeClr val="tx2"/>
        </a:buClr>
        <a:buFont typeface="Wingdings 2"/>
        <a:buChar char=""/>
        <a:defRPr sz="1778" kern="1200">
          <a:solidFill>
            <a:schemeClr val="tx1"/>
          </a:solidFill>
          <a:latin typeface="+mn-lt"/>
          <a:ea typeface="+mn-ea"/>
          <a:cs typeface="+mn-cs"/>
        </a:defRPr>
      </a:lvl7pPr>
      <a:lvl8pPr marL="2357096" indent="-203198" algn="l" rtl="0" eaLnBrk="1" latinLnBrk="0" hangingPunct="1">
        <a:spcBef>
          <a:spcPct val="20000"/>
        </a:spcBef>
        <a:buClr>
          <a:schemeClr val="tx2"/>
        </a:buClr>
        <a:buFont typeface="Wingdings 2"/>
        <a:buChar char=""/>
        <a:defRPr sz="1556" kern="1200">
          <a:solidFill>
            <a:schemeClr val="tx1"/>
          </a:solidFill>
          <a:latin typeface="+mn-lt"/>
          <a:ea typeface="+mn-ea"/>
          <a:cs typeface="+mn-cs"/>
        </a:defRPr>
      </a:lvl8pPr>
      <a:lvl9pPr marL="2580614" indent="-203198" algn="l" rtl="0" eaLnBrk="1" latinLnBrk="0" hangingPunct="1">
        <a:spcBef>
          <a:spcPct val="20000"/>
        </a:spcBef>
        <a:buClr>
          <a:schemeClr val="tx2"/>
        </a:buClr>
        <a:buFont typeface="Wingdings 2"/>
        <a:buChar char=""/>
        <a:defRPr sz="1556"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507995" algn="l" rtl="0" eaLnBrk="1" hangingPunct="1">
        <a:defRPr kern="1200">
          <a:solidFill>
            <a:schemeClr val="tx1"/>
          </a:solidFill>
          <a:latin typeface="+mn-lt"/>
          <a:ea typeface="+mn-ea"/>
          <a:cs typeface="+mn-cs"/>
        </a:defRPr>
      </a:lvl2pPr>
      <a:lvl3pPr marL="1015990" algn="l" rtl="0" eaLnBrk="1" hangingPunct="1">
        <a:defRPr kern="1200">
          <a:solidFill>
            <a:schemeClr val="tx1"/>
          </a:solidFill>
          <a:latin typeface="+mn-lt"/>
          <a:ea typeface="+mn-ea"/>
          <a:cs typeface="+mn-cs"/>
        </a:defRPr>
      </a:lvl3pPr>
      <a:lvl4pPr marL="1523985" algn="l" rtl="0" eaLnBrk="1" hangingPunct="1">
        <a:defRPr kern="1200">
          <a:solidFill>
            <a:schemeClr val="tx1"/>
          </a:solidFill>
          <a:latin typeface="+mn-lt"/>
          <a:ea typeface="+mn-ea"/>
          <a:cs typeface="+mn-cs"/>
        </a:defRPr>
      </a:lvl4pPr>
      <a:lvl5pPr marL="2031980" algn="l" rtl="0" eaLnBrk="1" hangingPunct="1">
        <a:defRPr kern="1200">
          <a:solidFill>
            <a:schemeClr val="tx1"/>
          </a:solidFill>
          <a:latin typeface="+mn-lt"/>
          <a:ea typeface="+mn-ea"/>
          <a:cs typeface="+mn-cs"/>
        </a:defRPr>
      </a:lvl5pPr>
      <a:lvl6pPr marL="2539975" algn="l" rtl="0" eaLnBrk="1" hangingPunct="1">
        <a:defRPr kern="1200">
          <a:solidFill>
            <a:schemeClr val="tx1"/>
          </a:solidFill>
          <a:latin typeface="+mn-lt"/>
          <a:ea typeface="+mn-ea"/>
          <a:cs typeface="+mn-cs"/>
        </a:defRPr>
      </a:lvl6pPr>
      <a:lvl7pPr marL="3047970" algn="l" rtl="0" eaLnBrk="1" hangingPunct="1">
        <a:defRPr kern="1200">
          <a:solidFill>
            <a:schemeClr val="tx1"/>
          </a:solidFill>
          <a:latin typeface="+mn-lt"/>
          <a:ea typeface="+mn-ea"/>
          <a:cs typeface="+mn-cs"/>
        </a:defRPr>
      </a:lvl7pPr>
      <a:lvl8pPr marL="3555964" algn="l" rtl="0" eaLnBrk="1" hangingPunct="1">
        <a:defRPr kern="1200">
          <a:solidFill>
            <a:schemeClr val="tx1"/>
          </a:solidFill>
          <a:latin typeface="+mn-lt"/>
          <a:ea typeface="+mn-ea"/>
          <a:cs typeface="+mn-cs"/>
        </a:defRPr>
      </a:lvl8pPr>
      <a:lvl9pPr marL="4063959"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Pulse" TargetMode="External"/><Relationship Id="rId2" Type="http://schemas.openxmlformats.org/officeDocument/2006/relationships/hyperlink" Target="https://en.wikipedia.org/wiki/Orthostatic_hypotens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video" Target="https://www.youtube.com/embed/f6HtqolhKq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02628-477B-47B5-84A4-1BECE56D2F23}"/>
              </a:ext>
            </a:extLst>
          </p:cNvPr>
          <p:cNvSpPr>
            <a:spLocks noGrp="1"/>
          </p:cNvSpPr>
          <p:nvPr>
            <p:ph type="ctrTitle"/>
          </p:nvPr>
        </p:nvSpPr>
        <p:spPr>
          <a:xfrm>
            <a:off x="508000" y="2606040"/>
            <a:ext cx="9144000" cy="2407920"/>
          </a:xfrm>
        </p:spPr>
        <p:txBody>
          <a:bodyPr>
            <a:normAutofit fontScale="90000"/>
          </a:bodyPr>
          <a:lstStyle/>
          <a:p>
            <a:r>
              <a:rPr lang="en-US" dirty="0" smtClean="0"/>
              <a:t>Anatomy and physiology of Pulses and blood pressure</a:t>
            </a:r>
            <a:br>
              <a:rPr lang="en-US" dirty="0" smtClean="0"/>
            </a:br>
            <a:endParaRPr lang="en-US" dirty="0"/>
          </a:p>
        </p:txBody>
      </p:sp>
      <p:sp>
        <p:nvSpPr>
          <p:cNvPr id="4" name="Subtitle 3">
            <a:extLst>
              <a:ext uri="{FF2B5EF4-FFF2-40B4-BE49-F238E27FC236}">
                <a16:creationId xmlns:a16="http://schemas.microsoft.com/office/drawing/2014/main" xmlns="" id="{8D4F9B40-573A-4D01-825A-0182CE4490F5}"/>
              </a:ext>
            </a:extLst>
          </p:cNvPr>
          <p:cNvSpPr>
            <a:spLocks noGrp="1"/>
          </p:cNvSpPr>
          <p:nvPr>
            <p:ph type="subTitle" idx="1"/>
          </p:nvPr>
        </p:nvSpPr>
        <p:spPr>
          <a:xfrm>
            <a:off x="508000" y="5638800"/>
            <a:ext cx="5672667" cy="1354667"/>
          </a:xfrm>
        </p:spPr>
        <p:txBody>
          <a:bodyPr>
            <a:normAutofit/>
          </a:bodyPr>
          <a:lstStyle/>
          <a:p>
            <a:r>
              <a:rPr lang="en-US" dirty="0"/>
              <a:t>INDIAN RIVER STATE COLLEGE</a:t>
            </a:r>
          </a:p>
          <a:p>
            <a:r>
              <a:rPr lang="en-US" dirty="0" smtClean="0"/>
              <a:t>WEEK 4</a:t>
            </a:r>
            <a:endParaRPr lang="en-US" dirty="0"/>
          </a:p>
        </p:txBody>
      </p:sp>
    </p:spTree>
    <p:extLst>
      <p:ext uri="{BB962C8B-B14F-4D97-AF65-F5344CB8AC3E}">
        <p14:creationId xmlns:p14="http://schemas.microsoft.com/office/powerpoint/2010/main" val="698226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92667"/>
            <a:ext cx="9144000" cy="778933"/>
          </a:xfrm>
        </p:spPr>
        <p:txBody>
          <a:bodyPr>
            <a:normAutofit fontScale="90000"/>
          </a:bodyPr>
          <a:lstStyle/>
          <a:p>
            <a:r>
              <a:rPr lang="en-US" dirty="0" smtClean="0"/>
              <a:t>Lab Exercises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Page 43-46</a:t>
            </a:r>
          </a:p>
          <a:p>
            <a:pPr lvl="1"/>
            <a:r>
              <a:rPr lang="en-US" dirty="0" smtClean="0"/>
              <a:t>HR/Pulse: same thing, this is what you count for number of beats of the heart.</a:t>
            </a:r>
          </a:p>
          <a:p>
            <a:pPr lvl="1"/>
            <a:r>
              <a:rPr lang="en-US" dirty="0" smtClean="0"/>
              <a:t>Systolic: Maximum pressure in artery measured.</a:t>
            </a:r>
          </a:p>
          <a:p>
            <a:pPr lvl="1"/>
            <a:r>
              <a:rPr lang="en-US" dirty="0" smtClean="0"/>
              <a:t>Diastolic: Minimum pressure in artery measured.</a:t>
            </a:r>
          </a:p>
          <a:p>
            <a:pPr lvl="1"/>
            <a:r>
              <a:rPr lang="en-US" dirty="0" smtClean="0"/>
              <a:t>Pulse Pressure: Systolic- Diastolic Pressure</a:t>
            </a:r>
          </a:p>
          <a:p>
            <a:pPr marL="396871" lvl="1" indent="0">
              <a:buNone/>
            </a:pPr>
            <a:endParaRPr lang="en-US" dirty="0" smtClean="0"/>
          </a:p>
          <a:p>
            <a:pPr lvl="1"/>
            <a:r>
              <a:rPr lang="en-US" dirty="0" smtClean="0"/>
              <a:t>Arm up/ Arm Down: Pressure changes approximately 2 mmHg / 1 inch above or below the heart. </a:t>
            </a:r>
          </a:p>
          <a:p>
            <a:pPr lvl="2"/>
            <a:r>
              <a:rPr lang="en-US" dirty="0" smtClean="0"/>
              <a:t>How could this effect high blood pressure diagnosis?</a:t>
            </a:r>
          </a:p>
          <a:p>
            <a:pPr marL="396871" lvl="1" indent="0">
              <a:buNone/>
            </a:pPr>
            <a:endParaRPr lang="en-US" dirty="0" smtClean="0"/>
          </a:p>
          <a:p>
            <a:pPr lvl="1"/>
            <a:r>
              <a:rPr lang="en-US" dirty="0" smtClean="0"/>
              <a:t>Orthostatic Test: This test gives you an indication of how the patient responds to change in body position. Commonly used in patients who get dizzy or low pressure upon standing. Test must be competed in this order (lying, sitting, </a:t>
            </a:r>
            <a:r>
              <a:rPr lang="en-US" dirty="0"/>
              <a:t>standing</a:t>
            </a:r>
            <a:r>
              <a:rPr lang="en-US" dirty="0" smtClean="0"/>
              <a:t>).</a:t>
            </a:r>
          </a:p>
          <a:p>
            <a:pPr lvl="2"/>
            <a:r>
              <a:rPr lang="en-US" dirty="0" smtClean="0"/>
              <a:t> </a:t>
            </a:r>
            <a:r>
              <a:rPr lang="en-US" dirty="0"/>
              <a:t>A patient is considered to have </a:t>
            </a:r>
            <a:r>
              <a:rPr lang="en-US" dirty="0">
                <a:hlinkClick r:id="rId2" tooltip="Orthostatic hypotension"/>
              </a:rPr>
              <a:t>orthostatic hypotension</a:t>
            </a:r>
            <a:r>
              <a:rPr lang="en-US" dirty="0"/>
              <a:t> when the systolic blood pressure falls by more than 20 mm Hg, the diastolic blood pressure falls by more than 10 mm Hg, or the </a:t>
            </a:r>
            <a:r>
              <a:rPr lang="en-US" dirty="0">
                <a:hlinkClick r:id="rId3" tooltip="Pulse"/>
              </a:rPr>
              <a:t>pulse</a:t>
            </a:r>
            <a:r>
              <a:rPr lang="en-US" dirty="0"/>
              <a:t> rises by more than 20 beats per minute within 3 minutes of </a:t>
            </a:r>
            <a:r>
              <a:rPr lang="en-US" dirty="0" smtClean="0"/>
              <a:t>standing</a:t>
            </a:r>
          </a:p>
        </p:txBody>
      </p:sp>
    </p:spTree>
    <p:extLst>
      <p:ext uri="{BB962C8B-B14F-4D97-AF65-F5344CB8AC3E}">
        <p14:creationId xmlns:p14="http://schemas.microsoft.com/office/powerpoint/2010/main" val="317120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92667"/>
            <a:ext cx="9144000" cy="778933"/>
          </a:xfrm>
        </p:spPr>
        <p:txBody>
          <a:bodyPr>
            <a:normAutofit fontScale="90000"/>
          </a:bodyPr>
          <a:lstStyle/>
          <a:p>
            <a:r>
              <a:rPr lang="en-US" dirty="0" smtClean="0"/>
              <a:t>PULSES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are they?</a:t>
            </a:r>
          </a:p>
          <a:p>
            <a:pPr lvl="1"/>
            <a:r>
              <a:rPr lang="en-US" dirty="0" smtClean="0"/>
              <a:t>Something you must feel or use a device to detect</a:t>
            </a:r>
          </a:p>
          <a:p>
            <a:pPr lvl="1"/>
            <a:r>
              <a:rPr lang="en-US" dirty="0" smtClean="0"/>
              <a:t>Looking at a patient does not ensure they have a pulse!</a:t>
            </a:r>
          </a:p>
          <a:p>
            <a:pPr lvl="1"/>
            <a:r>
              <a:rPr lang="en-US" dirty="0" smtClean="0"/>
              <a:t>As you press on the artery you feel the force of the blood being pushed through the vessel you are compressing with you finger, this is a pulse.</a:t>
            </a:r>
          </a:p>
          <a:p>
            <a:r>
              <a:rPr lang="en-US" dirty="0" smtClean="0"/>
              <a:t>Where are they? </a:t>
            </a:r>
          </a:p>
          <a:p>
            <a:pPr lvl="1"/>
            <a:r>
              <a:rPr lang="en-US" dirty="0" smtClean="0"/>
              <a:t>Not found everywhere!</a:t>
            </a:r>
          </a:p>
          <a:p>
            <a:pPr lvl="1"/>
            <a:r>
              <a:rPr lang="en-US" dirty="0" smtClean="0"/>
              <a:t>Need an artery that is close to surface and in a location that is appropriate that you can trap the artery against a structure to allow you to press on it. This is not always the case but the typical location. </a:t>
            </a:r>
            <a:endParaRPr lang="en-US" dirty="0"/>
          </a:p>
        </p:txBody>
      </p:sp>
    </p:spTree>
    <p:extLst>
      <p:ext uri="{BB962C8B-B14F-4D97-AF65-F5344CB8AC3E}">
        <p14:creationId xmlns:p14="http://schemas.microsoft.com/office/powerpoint/2010/main" val="3034294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9144000" cy="736600"/>
          </a:xfrm>
        </p:spPr>
        <p:txBody>
          <a:bodyPr>
            <a:normAutofit fontScale="90000"/>
          </a:bodyPr>
          <a:lstStyle/>
          <a:p>
            <a:r>
              <a:rPr lang="en-US" dirty="0" smtClean="0"/>
              <a:t>Locations</a:t>
            </a:r>
            <a:endParaRPr lang="en-US" dirty="0"/>
          </a:p>
        </p:txBody>
      </p:sp>
      <p:sp>
        <p:nvSpPr>
          <p:cNvPr id="5" name="Text Placeholder 4"/>
          <p:cNvSpPr>
            <a:spLocks noGrp="1"/>
          </p:cNvSpPr>
          <p:nvPr>
            <p:ph type="body" idx="1"/>
          </p:nvPr>
        </p:nvSpPr>
        <p:spPr/>
        <p:txBody>
          <a:bodyPr/>
          <a:lstStyle/>
          <a:p>
            <a:pPr algn="ctr"/>
            <a:r>
              <a:rPr lang="en-US" dirty="0" smtClean="0"/>
              <a:t>Carotid arteries</a:t>
            </a:r>
            <a:endParaRPr lang="en-US" dirty="0"/>
          </a:p>
        </p:txBody>
      </p:sp>
      <p:sp>
        <p:nvSpPr>
          <p:cNvPr id="6" name="Text Placeholder 5"/>
          <p:cNvSpPr>
            <a:spLocks noGrp="1"/>
          </p:cNvSpPr>
          <p:nvPr>
            <p:ph type="body" sz="half" idx="3"/>
          </p:nvPr>
        </p:nvSpPr>
        <p:spPr/>
        <p:txBody>
          <a:bodyPr/>
          <a:lstStyle/>
          <a:p>
            <a:pPr algn="ctr"/>
            <a:r>
              <a:rPr lang="en-US" dirty="0" smtClean="0"/>
              <a:t>Brachial, Radial, Ulnar</a:t>
            </a:r>
            <a:endParaRPr lang="en-US" dirty="0"/>
          </a:p>
        </p:txBody>
      </p:sp>
      <p:pic>
        <p:nvPicPr>
          <p:cNvPr id="4" name="Content Placeholder 3"/>
          <p:cNvPicPr>
            <a:picLocks noGrp="1" noChangeAspect="1"/>
          </p:cNvPicPr>
          <p:nvPr>
            <p:ph sz="quarter" idx="2"/>
          </p:nvPr>
        </p:nvPicPr>
        <p:blipFill>
          <a:blip r:embed="rId2"/>
          <a:stretch>
            <a:fillRect/>
          </a:stretch>
        </p:blipFill>
        <p:spPr>
          <a:xfrm>
            <a:off x="1342214" y="2963863"/>
            <a:ext cx="2821021" cy="4064000"/>
          </a:xfrm>
          <a:prstGeom prst="rect">
            <a:avLst/>
          </a:prstGeom>
        </p:spPr>
      </p:pic>
      <p:pic>
        <p:nvPicPr>
          <p:cNvPr id="8" name="Content Placeholder 7"/>
          <p:cNvPicPr>
            <a:picLocks noGrp="1" noChangeAspect="1"/>
          </p:cNvPicPr>
          <p:nvPr>
            <p:ph sz="quarter" idx="4"/>
          </p:nvPr>
        </p:nvPicPr>
        <p:blipFill>
          <a:blip r:embed="rId3"/>
          <a:stretch>
            <a:fillRect/>
          </a:stretch>
        </p:blipFill>
        <p:spPr>
          <a:xfrm>
            <a:off x="5109779" y="2963863"/>
            <a:ext cx="4491037" cy="2179225"/>
          </a:xfrm>
          <a:prstGeom prst="rect">
            <a:avLst/>
          </a:prstGeom>
        </p:spPr>
      </p:pic>
    </p:spTree>
    <p:extLst>
      <p:ext uri="{BB962C8B-B14F-4D97-AF65-F5344CB8AC3E}">
        <p14:creationId xmlns:p14="http://schemas.microsoft.com/office/powerpoint/2010/main" val="383279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98" y="152400"/>
            <a:ext cx="9144000" cy="736600"/>
          </a:xfrm>
        </p:spPr>
        <p:txBody>
          <a:bodyPr>
            <a:normAutofit fontScale="90000"/>
          </a:bodyPr>
          <a:lstStyle/>
          <a:p>
            <a:r>
              <a:rPr lang="en-US" dirty="0" smtClean="0"/>
              <a:t>Locations</a:t>
            </a:r>
            <a:endParaRPr lang="en-US" dirty="0"/>
          </a:p>
        </p:txBody>
      </p:sp>
      <p:sp>
        <p:nvSpPr>
          <p:cNvPr id="3" name="Text Placeholder 2"/>
          <p:cNvSpPr>
            <a:spLocks noGrp="1"/>
          </p:cNvSpPr>
          <p:nvPr>
            <p:ph type="body" idx="1"/>
          </p:nvPr>
        </p:nvSpPr>
        <p:spPr/>
        <p:txBody>
          <a:bodyPr/>
          <a:lstStyle/>
          <a:p>
            <a:pPr algn="ctr"/>
            <a:r>
              <a:rPr lang="en-US" dirty="0" smtClean="0"/>
              <a:t>Femoral</a:t>
            </a:r>
            <a:endParaRPr lang="en-US" dirty="0"/>
          </a:p>
        </p:txBody>
      </p:sp>
      <p:sp>
        <p:nvSpPr>
          <p:cNvPr id="4" name="Text Placeholder 3"/>
          <p:cNvSpPr>
            <a:spLocks noGrp="1"/>
          </p:cNvSpPr>
          <p:nvPr>
            <p:ph type="body" sz="half" idx="3"/>
          </p:nvPr>
        </p:nvSpPr>
        <p:spPr/>
        <p:txBody>
          <a:bodyPr/>
          <a:lstStyle/>
          <a:p>
            <a:pPr algn="ctr"/>
            <a:r>
              <a:rPr lang="en-US" dirty="0" smtClean="0"/>
              <a:t>Poplitea</a:t>
            </a:r>
            <a:r>
              <a:rPr lang="en-US" dirty="0"/>
              <a:t>l</a:t>
            </a:r>
          </a:p>
        </p:txBody>
      </p:sp>
      <p:pic>
        <p:nvPicPr>
          <p:cNvPr id="7" name="Content Placeholder 6"/>
          <p:cNvPicPr>
            <a:picLocks noGrp="1" noChangeAspect="1"/>
          </p:cNvPicPr>
          <p:nvPr>
            <p:ph sz="quarter" idx="2"/>
          </p:nvPr>
        </p:nvPicPr>
        <p:blipFill>
          <a:blip r:embed="rId2"/>
          <a:stretch>
            <a:fillRect/>
          </a:stretch>
        </p:blipFill>
        <p:spPr>
          <a:xfrm>
            <a:off x="1547665" y="2963863"/>
            <a:ext cx="2410120" cy="4064000"/>
          </a:xfrm>
          <a:prstGeom prst="rect">
            <a:avLst/>
          </a:prstGeom>
        </p:spPr>
      </p:pic>
      <p:pic>
        <p:nvPicPr>
          <p:cNvPr id="8" name="Content Placeholder 7"/>
          <p:cNvPicPr>
            <a:picLocks noGrp="1" noChangeAspect="1"/>
          </p:cNvPicPr>
          <p:nvPr>
            <p:ph sz="quarter" idx="4"/>
          </p:nvPr>
        </p:nvPicPr>
        <p:blipFill>
          <a:blip r:embed="rId3"/>
          <a:stretch>
            <a:fillRect/>
          </a:stretch>
        </p:blipFill>
        <p:spPr>
          <a:xfrm>
            <a:off x="6767973" y="2963863"/>
            <a:ext cx="1277016" cy="4064000"/>
          </a:xfrm>
          <a:prstGeom prst="rect">
            <a:avLst/>
          </a:prstGeom>
        </p:spPr>
      </p:pic>
    </p:spTree>
    <p:extLst>
      <p:ext uri="{BB962C8B-B14F-4D97-AF65-F5344CB8AC3E}">
        <p14:creationId xmlns:p14="http://schemas.microsoft.com/office/powerpoint/2010/main" val="348447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98" y="228600"/>
            <a:ext cx="9144000" cy="736600"/>
          </a:xfrm>
        </p:spPr>
        <p:txBody>
          <a:bodyPr>
            <a:normAutofit fontScale="90000"/>
          </a:bodyPr>
          <a:lstStyle/>
          <a:p>
            <a:r>
              <a:rPr lang="en-US" dirty="0" smtClean="0"/>
              <a:t>Locations</a:t>
            </a:r>
            <a:endParaRPr lang="en-US" dirty="0"/>
          </a:p>
        </p:txBody>
      </p:sp>
      <p:sp>
        <p:nvSpPr>
          <p:cNvPr id="3" name="Text Placeholder 2"/>
          <p:cNvSpPr>
            <a:spLocks noGrp="1"/>
          </p:cNvSpPr>
          <p:nvPr>
            <p:ph type="body" idx="1"/>
          </p:nvPr>
        </p:nvSpPr>
        <p:spPr/>
        <p:txBody>
          <a:bodyPr/>
          <a:lstStyle/>
          <a:p>
            <a:pPr algn="ctr"/>
            <a:r>
              <a:rPr lang="en-US" dirty="0" smtClean="0"/>
              <a:t>Posterior Tibial</a:t>
            </a:r>
            <a:endParaRPr lang="en-US" dirty="0"/>
          </a:p>
        </p:txBody>
      </p:sp>
      <p:sp>
        <p:nvSpPr>
          <p:cNvPr id="4" name="Text Placeholder 3"/>
          <p:cNvSpPr>
            <a:spLocks noGrp="1"/>
          </p:cNvSpPr>
          <p:nvPr>
            <p:ph type="body" sz="half" idx="3"/>
          </p:nvPr>
        </p:nvSpPr>
        <p:spPr/>
        <p:txBody>
          <a:bodyPr/>
          <a:lstStyle/>
          <a:p>
            <a:pPr algn="ctr"/>
            <a:r>
              <a:rPr lang="en-US" dirty="0" smtClean="0"/>
              <a:t>Dorsalis Pedis </a:t>
            </a:r>
            <a:endParaRPr lang="en-US"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08000" y="3045143"/>
            <a:ext cx="4489450" cy="2157350"/>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019641" y="3045143"/>
            <a:ext cx="2773680" cy="3901440"/>
          </a:xfrm>
        </p:spPr>
      </p:pic>
    </p:spTree>
    <p:extLst>
      <p:ext uri="{BB962C8B-B14F-4D97-AF65-F5344CB8AC3E}">
        <p14:creationId xmlns:p14="http://schemas.microsoft.com/office/powerpoint/2010/main" val="846423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8000" y="592667"/>
            <a:ext cx="9144000" cy="778933"/>
          </a:xfrm>
        </p:spPr>
        <p:txBody>
          <a:bodyPr>
            <a:normAutofit fontScale="90000"/>
          </a:bodyPr>
          <a:lstStyle/>
          <a:p>
            <a:r>
              <a:rPr lang="en-US" dirty="0" smtClean="0"/>
              <a:t>Blood Pressure</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What?</a:t>
            </a:r>
          </a:p>
          <a:p>
            <a:pPr lvl="1"/>
            <a:r>
              <a:rPr lang="en-US" dirty="0" smtClean="0"/>
              <a:t>Pressure of blood in the aorta at any given time</a:t>
            </a:r>
          </a:p>
          <a:p>
            <a:pPr lvl="1"/>
            <a:r>
              <a:rPr lang="en-US" dirty="0" smtClean="0"/>
              <a:t>Systolic: Maximum pressure in Aorta</a:t>
            </a:r>
          </a:p>
          <a:p>
            <a:pPr lvl="1"/>
            <a:r>
              <a:rPr lang="en-US" dirty="0" smtClean="0"/>
              <a:t>Diastolic: Minimum pressure in Aorta</a:t>
            </a:r>
          </a:p>
          <a:p>
            <a:r>
              <a:rPr lang="en-US" dirty="0" smtClean="0"/>
              <a:t>Where?</a:t>
            </a:r>
          </a:p>
          <a:p>
            <a:pPr lvl="1"/>
            <a:r>
              <a:rPr lang="en-US" dirty="0" smtClean="0"/>
              <a:t>Most places you can take a pulse (except the neck!)</a:t>
            </a:r>
          </a:p>
          <a:p>
            <a:r>
              <a:rPr lang="en-US" dirty="0" smtClean="0"/>
              <a:t>Why?</a:t>
            </a:r>
          </a:p>
          <a:p>
            <a:pPr lvl="1"/>
            <a:r>
              <a:rPr lang="en-US" dirty="0" smtClean="0"/>
              <a:t>Direct indications of how the heart is functioning</a:t>
            </a:r>
          </a:p>
          <a:p>
            <a:pPr lvl="1"/>
            <a:r>
              <a:rPr lang="en-US" dirty="0" smtClean="0"/>
              <a:t>Blood flow to tissue (perfusion), a certain pressure is needed to ensure organs receive proper blood flow!</a:t>
            </a:r>
          </a:p>
        </p:txBody>
      </p:sp>
    </p:spTree>
    <p:extLst>
      <p:ext uri="{BB962C8B-B14F-4D97-AF65-F5344CB8AC3E}">
        <p14:creationId xmlns:p14="http://schemas.microsoft.com/office/powerpoint/2010/main" val="54041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43840"/>
            <a:ext cx="9144000" cy="1016000"/>
          </a:xfrm>
        </p:spPr>
        <p:txBody>
          <a:bodyPr/>
          <a:lstStyle/>
          <a:p>
            <a:r>
              <a:rPr lang="en-US" dirty="0" smtClean="0"/>
              <a:t>Blood Pressure</a:t>
            </a:r>
            <a:endParaRPr lang="en-US" dirty="0"/>
          </a:p>
        </p:txBody>
      </p:sp>
      <p:sp>
        <p:nvSpPr>
          <p:cNvPr id="4" name="Text Placeholder 3"/>
          <p:cNvSpPr>
            <a:spLocks noGrp="1"/>
          </p:cNvSpPr>
          <p:nvPr>
            <p:ph type="body" idx="2"/>
          </p:nvPr>
        </p:nvSpPr>
        <p:spPr/>
        <p:txBody>
          <a:bodyPr>
            <a:normAutofit fontScale="85000" lnSpcReduction="20000"/>
          </a:bodyPr>
          <a:lstStyle/>
          <a:p>
            <a:r>
              <a:rPr lang="en-US" dirty="0" smtClean="0"/>
              <a:t>Location</a:t>
            </a:r>
          </a:p>
          <a:p>
            <a:pPr marL="342900" indent="-342900">
              <a:buFont typeface="Arial" panose="020B0604020202020204" pitchFamily="34" charset="0"/>
              <a:buChar char="•"/>
            </a:pPr>
            <a:r>
              <a:rPr lang="en-US" dirty="0" smtClean="0"/>
              <a:t>Upper Arm</a:t>
            </a:r>
          </a:p>
          <a:p>
            <a:pPr marL="342900" indent="-342900">
              <a:buFont typeface="Arial" panose="020B0604020202020204" pitchFamily="34" charset="0"/>
              <a:buChar char="•"/>
            </a:pPr>
            <a:r>
              <a:rPr lang="en-US" dirty="0" smtClean="0"/>
              <a:t>Wrist</a:t>
            </a:r>
          </a:p>
          <a:p>
            <a:pPr marL="342900" indent="-342900">
              <a:buFont typeface="Arial" panose="020B0604020202020204" pitchFamily="34" charset="0"/>
              <a:buChar char="•"/>
            </a:pPr>
            <a:r>
              <a:rPr lang="en-US" dirty="0" smtClean="0"/>
              <a:t>Thigh</a:t>
            </a:r>
          </a:p>
          <a:p>
            <a:pPr marL="342900" indent="-342900">
              <a:buFont typeface="Arial" panose="020B0604020202020204" pitchFamily="34" charset="0"/>
              <a:buChar char="•"/>
            </a:pPr>
            <a:r>
              <a:rPr lang="en-US" dirty="0" smtClean="0"/>
              <a:t>Lower Leg</a:t>
            </a:r>
          </a:p>
          <a:p>
            <a:r>
              <a:rPr lang="en-US" dirty="0" smtClean="0"/>
              <a:t>Cuff Placement/Size</a:t>
            </a:r>
          </a:p>
          <a:p>
            <a:pPr marL="342900" indent="-342900">
              <a:buFont typeface="Arial" panose="020B0604020202020204" pitchFamily="34" charset="0"/>
              <a:buChar char="•"/>
            </a:pPr>
            <a:r>
              <a:rPr lang="en-US" dirty="0" smtClean="0"/>
              <a:t>Cuff size is indicated on cuff.</a:t>
            </a:r>
          </a:p>
          <a:p>
            <a:pPr marL="342900" indent="-342900">
              <a:buFont typeface="Arial" panose="020B0604020202020204" pitchFamily="34" charset="0"/>
              <a:buChar char="•"/>
            </a:pPr>
            <a:r>
              <a:rPr lang="en-US" dirty="0" smtClean="0"/>
              <a:t>Bladder over artery</a:t>
            </a:r>
          </a:p>
          <a:p>
            <a:r>
              <a:rPr lang="en-US" dirty="0" smtClean="0"/>
              <a:t>Inflation</a:t>
            </a:r>
          </a:p>
          <a:p>
            <a:pPr marL="342900" indent="-342900">
              <a:buFont typeface="Arial" panose="020B0604020202020204" pitchFamily="34" charset="0"/>
              <a:buChar char="•"/>
            </a:pPr>
            <a:r>
              <a:rPr lang="en-US" dirty="0" smtClean="0"/>
              <a:t>Feel Pulse until it disappears.</a:t>
            </a:r>
          </a:p>
          <a:p>
            <a:pPr marL="342900" indent="-342900">
              <a:buFont typeface="Arial" panose="020B0604020202020204" pitchFamily="34" charset="0"/>
              <a:buChar char="•"/>
            </a:pPr>
            <a:r>
              <a:rPr lang="en-US" dirty="0" smtClean="0"/>
              <a:t>Listen until sounds disappear.</a:t>
            </a:r>
          </a:p>
          <a:p>
            <a:r>
              <a:rPr lang="en-US" dirty="0" smtClean="0"/>
              <a:t>Sounds</a:t>
            </a:r>
          </a:p>
          <a:p>
            <a:pPr marL="342900" indent="-342900">
              <a:buFont typeface="Arial" panose="020B0604020202020204" pitchFamily="34" charset="0"/>
              <a:buChar char="•"/>
            </a:pPr>
            <a:r>
              <a:rPr lang="en-US" dirty="0" smtClean="0"/>
              <a:t>Above Systolic no sound</a:t>
            </a:r>
          </a:p>
          <a:p>
            <a:pPr marL="342900" indent="-342900">
              <a:buFont typeface="Arial" panose="020B0604020202020204" pitchFamily="34" charset="0"/>
              <a:buChar char="•"/>
            </a:pPr>
            <a:r>
              <a:rPr lang="en-US" dirty="0" smtClean="0"/>
              <a:t>Below Diastolic no sound</a:t>
            </a:r>
          </a:p>
          <a:p>
            <a:pPr marL="1043157" lvl="1" indent="-342900">
              <a:buFont typeface="Arial" panose="020B0604020202020204" pitchFamily="34" charset="0"/>
              <a:buChar char="•"/>
            </a:pPr>
            <a:r>
              <a:rPr lang="en-US" dirty="0" smtClean="0"/>
              <a:t>Exceptions (hardened arteries, elderly)</a:t>
            </a:r>
            <a:endParaRPr lang="en-US" dirty="0"/>
          </a:p>
          <a:p>
            <a:r>
              <a:rPr lang="en-US" dirty="0" smtClean="0"/>
              <a:t>Positions</a:t>
            </a:r>
          </a:p>
          <a:p>
            <a:pPr marL="342900" indent="-342900">
              <a:buFont typeface="Arial" panose="020B0604020202020204" pitchFamily="34" charset="0"/>
              <a:buChar char="•"/>
            </a:pPr>
            <a:r>
              <a:rPr lang="en-US" dirty="0" smtClean="0"/>
              <a:t>Left verses Right</a:t>
            </a:r>
          </a:p>
          <a:p>
            <a:pPr marL="342900" indent="-342900">
              <a:buFont typeface="Arial" panose="020B0604020202020204" pitchFamily="34" charset="0"/>
              <a:buChar char="•"/>
            </a:pPr>
            <a:r>
              <a:rPr lang="en-US" dirty="0" smtClean="0"/>
              <a:t>Above heart/Below Heart</a:t>
            </a:r>
          </a:p>
          <a:p>
            <a:pPr marL="342900" indent="-342900">
              <a:buFont typeface="Arial" panose="020B0604020202020204" pitchFamily="34" charset="0"/>
              <a:buChar char="•"/>
            </a:pPr>
            <a:r>
              <a:rPr lang="en-US" dirty="0" smtClean="0"/>
              <a:t>Lying, Sitting, Standing</a:t>
            </a:r>
            <a:endParaRPr lang="en-US" dirty="0"/>
          </a:p>
        </p:txBody>
      </p:sp>
      <p:pic>
        <p:nvPicPr>
          <p:cNvPr id="5" name="f6HtqolhKqo"/>
          <p:cNvPicPr>
            <a:picLocks noGrp="1" noRot="1" noChangeAspect="1"/>
          </p:cNvPicPr>
          <p:nvPr>
            <p:ph sz="half" idx="1"/>
            <a:videoFile r:link="rId1"/>
          </p:nvPr>
        </p:nvPicPr>
        <p:blipFill>
          <a:blip r:embed="rId3"/>
          <a:stretch>
            <a:fillRect/>
          </a:stretch>
        </p:blipFill>
        <p:spPr>
          <a:xfrm>
            <a:off x="3564467" y="2362200"/>
            <a:ext cx="6087533" cy="3424238"/>
          </a:xfrm>
          <a:prstGeom prst="rect">
            <a:avLst/>
          </a:prstGeom>
        </p:spPr>
      </p:pic>
    </p:spTree>
    <p:extLst>
      <p:ext uri="{BB962C8B-B14F-4D97-AF65-F5344CB8AC3E}">
        <p14:creationId xmlns:p14="http://schemas.microsoft.com/office/powerpoint/2010/main" val="337931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9144000" cy="855133"/>
          </a:xfrm>
        </p:spPr>
        <p:txBody>
          <a:bodyPr/>
          <a:lstStyle/>
          <a:p>
            <a:r>
              <a:rPr lang="en-US" dirty="0" smtClean="0"/>
              <a:t>Key Points to Taking BP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Proper Position of cuff, must be level with heart. Remember you are concerned with pressure being created by the left ventricle, not the pressure in the artery you are measuring.</a:t>
            </a:r>
          </a:p>
          <a:p>
            <a:r>
              <a:rPr lang="en-US" dirty="0" smtClean="0"/>
              <a:t>Proper Cuff Size!</a:t>
            </a:r>
          </a:p>
          <a:p>
            <a:r>
              <a:rPr lang="en-US" dirty="0" smtClean="0"/>
              <a:t>Consistency: Measure same way each time. Time of day also effects pressure. </a:t>
            </a:r>
          </a:p>
          <a:p>
            <a:r>
              <a:rPr lang="en-US" dirty="0" smtClean="0"/>
              <a:t>Remember the numbers you get are what the doctor is using to treat or diagnose the patient. If you did not hear, do it again or have someone else do it. Very rarely is the patients pressure 120/80, this is the most common number recorded if the person taking the pressure didn’t hear it!</a:t>
            </a:r>
          </a:p>
        </p:txBody>
      </p:sp>
    </p:spTree>
    <p:extLst>
      <p:ext uri="{BB962C8B-B14F-4D97-AF65-F5344CB8AC3E}">
        <p14:creationId xmlns:p14="http://schemas.microsoft.com/office/powerpoint/2010/main" val="300603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091" y="228600"/>
            <a:ext cx="9144000" cy="1270000"/>
          </a:xfrm>
        </p:spPr>
        <p:txBody>
          <a:bodyPr/>
          <a:lstStyle/>
          <a:p>
            <a:r>
              <a:rPr lang="en-US" dirty="0" smtClean="0"/>
              <a:t>Wrist Blood Pressure</a:t>
            </a:r>
            <a:endParaRPr lang="en-US" dirty="0"/>
          </a:p>
        </p:txBody>
      </p:sp>
      <p:sp>
        <p:nvSpPr>
          <p:cNvPr id="4" name="Text Placeholder 3"/>
          <p:cNvSpPr>
            <a:spLocks noGrp="1"/>
          </p:cNvSpPr>
          <p:nvPr>
            <p:ph type="body" idx="1"/>
          </p:nvPr>
        </p:nvSpPr>
        <p:spPr>
          <a:xfrm>
            <a:off x="508000" y="2310067"/>
            <a:ext cx="4489098" cy="558800"/>
          </a:xfrm>
        </p:spPr>
        <p:txBody>
          <a:bodyPr/>
          <a:lstStyle/>
          <a:p>
            <a:r>
              <a:rPr lang="en-US" dirty="0" smtClean="0"/>
              <a:t>Keys to Wrist Pressures</a:t>
            </a:r>
            <a:endParaRPr lang="en-US" dirty="0"/>
          </a:p>
        </p:txBody>
      </p:sp>
      <p:sp>
        <p:nvSpPr>
          <p:cNvPr id="5" name="Text Placeholder 4"/>
          <p:cNvSpPr>
            <a:spLocks noGrp="1"/>
          </p:cNvSpPr>
          <p:nvPr>
            <p:ph type="body" sz="half" idx="3"/>
          </p:nvPr>
        </p:nvSpPr>
        <p:spPr>
          <a:xfrm>
            <a:off x="5161140" y="2626253"/>
            <a:ext cx="4490861" cy="558800"/>
          </a:xfrm>
        </p:spPr>
        <p:txBody>
          <a:bodyPr/>
          <a:lstStyle/>
          <a:p>
            <a:r>
              <a:rPr lang="en-US" dirty="0" smtClean="0"/>
              <a:t>Two Different Positions for Two Different Cuffs</a:t>
            </a:r>
            <a:endParaRPr lang="en-US" dirty="0"/>
          </a:p>
        </p:txBody>
      </p:sp>
      <p:sp>
        <p:nvSpPr>
          <p:cNvPr id="3" name="Content Placeholder 2"/>
          <p:cNvSpPr>
            <a:spLocks noGrp="1"/>
          </p:cNvSpPr>
          <p:nvPr>
            <p:ph sz="quarter" idx="2"/>
          </p:nvPr>
        </p:nvSpPr>
        <p:spPr/>
        <p:txBody>
          <a:bodyPr>
            <a:normAutofit fontScale="92500" lnSpcReduction="20000"/>
          </a:bodyPr>
          <a:lstStyle/>
          <a:p>
            <a:r>
              <a:rPr lang="en-US" dirty="0" smtClean="0"/>
              <a:t>Accurate if performed properly!</a:t>
            </a:r>
          </a:p>
          <a:p>
            <a:pPr lvl="1"/>
            <a:r>
              <a:rPr lang="en-US" dirty="0" smtClean="0"/>
              <a:t>Cuff must be placed on wrist correctly!</a:t>
            </a:r>
          </a:p>
          <a:p>
            <a:pPr lvl="1"/>
            <a:r>
              <a:rPr lang="en-US" dirty="0" smtClean="0"/>
              <a:t>Arm/Wrist (artery being compressed must be level with heart in line of gravity!)</a:t>
            </a:r>
          </a:p>
          <a:p>
            <a:pPr lvl="1"/>
            <a:r>
              <a:rPr lang="en-US" dirty="0" smtClean="0"/>
              <a:t>Use same cuff each time</a:t>
            </a:r>
          </a:p>
          <a:p>
            <a:pPr lvl="1"/>
            <a:r>
              <a:rPr lang="en-US" dirty="0" smtClean="0"/>
              <a:t>If reading seems unusual be educated enough to know something may not be correct and take pressure manually with upper arm cuff. This goes with all automatic cuff systems. You must be smarting than the cuff!!!</a:t>
            </a:r>
            <a:endParaRPr lang="en-US" dirty="0"/>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rot="5400000">
            <a:off x="5891152" y="5061188"/>
            <a:ext cx="1561688" cy="3021712"/>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1140" y="3289579"/>
            <a:ext cx="3647854" cy="2295950"/>
          </a:xfrm>
          <a:prstGeom prst="rect">
            <a:avLst/>
          </a:prstGeom>
        </p:spPr>
      </p:pic>
    </p:spTree>
    <p:extLst>
      <p:ext uri="{BB962C8B-B14F-4D97-AF65-F5344CB8AC3E}">
        <p14:creationId xmlns:p14="http://schemas.microsoft.com/office/powerpoint/2010/main" val="1256276123"/>
      </p:ext>
    </p:extLst>
  </p:cSld>
  <p:clrMapOvr>
    <a:masterClrMapping/>
  </p:clrMapOvr>
</p:sld>
</file>

<file path=ppt/theme/theme1.xml><?xml version="1.0" encoding="utf-8"?>
<a:theme xmlns:a="http://schemas.openxmlformats.org/drawingml/2006/main" name="AP2 PRESENTATION THEM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extLst>
    <a:ext uri="{05A4C25C-085E-4340-85A3-A5531E510DB2}">
      <thm15:themeFamily xmlns:thm15="http://schemas.microsoft.com/office/thememl/2012/main" name="AP2 PRESENTATION THEME" id="{4E9ACF0F-945B-4E16-819B-D233AF2FB742}" vid="{B6411BE4-9141-4F73-8717-7CCF9FE8BB51}"/>
    </a:ext>
  </a:extLst>
</a:theme>
</file>

<file path=docProps/app.xml><?xml version="1.0" encoding="utf-8"?>
<Properties xmlns="http://schemas.openxmlformats.org/officeDocument/2006/extended-properties" xmlns:vt="http://schemas.openxmlformats.org/officeDocument/2006/docPropsVTypes">
  <Template>AP2 PRESENTATION THEME</Template>
  <TotalTime>1497</TotalTime>
  <Words>611</Words>
  <Application>Microsoft Office PowerPoint</Application>
  <PresentationFormat>Custom</PresentationFormat>
  <Paragraphs>75</Paragraphs>
  <Slides>10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Corbel</vt:lpstr>
      <vt:lpstr>Wingdings 2</vt:lpstr>
      <vt:lpstr>AP2 PRESENTATION THEME</vt:lpstr>
      <vt:lpstr>Anatomy and physiology of Pulses and blood pressure </vt:lpstr>
      <vt:lpstr>PULSES</vt:lpstr>
      <vt:lpstr>Locations</vt:lpstr>
      <vt:lpstr>Locations</vt:lpstr>
      <vt:lpstr>Locations</vt:lpstr>
      <vt:lpstr>Blood Pressure</vt:lpstr>
      <vt:lpstr>Blood Pressure</vt:lpstr>
      <vt:lpstr>Key Points to Taking BP</vt:lpstr>
      <vt:lpstr>Wrist Blood Pressure</vt:lpstr>
      <vt:lpstr>Lab Exercises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Steven Hammer</cp:lastModifiedBy>
  <cp:revision>36</cp:revision>
  <dcterms:created xsi:type="dcterms:W3CDTF">2004-05-06T09:28:21Z</dcterms:created>
  <dcterms:modified xsi:type="dcterms:W3CDTF">2018-01-29T18:41:57Z</dcterms:modified>
</cp:coreProperties>
</file>